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150" d="100"/>
          <a:sy n="150" d="100"/>
        </p:scale>
        <p:origin x="-1066" y="-1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9189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1093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8021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841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776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621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31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650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140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3056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908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43BAD-9178-4DF9-8231-B067E4D0E30D}" type="datetimeFigureOut">
              <a:rPr lang="fr-FR" smtClean="0"/>
              <a:t>18/04/2021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B923F6-3589-42D5-9962-5C60E17AA3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974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751B3763-FE98-40AE-81F6-56A2BE8521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239" b="9552"/>
          <a:stretch/>
        </p:blipFill>
        <p:spPr>
          <a:xfrm rot="16200000">
            <a:off x="-1393411" y="2330962"/>
            <a:ext cx="9847378" cy="518545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1BC105D0-16C9-486A-8951-928C99A93501}"/>
              </a:ext>
            </a:extLst>
          </p:cNvPr>
          <p:cNvSpPr txBox="1"/>
          <p:nvPr/>
        </p:nvSpPr>
        <p:spPr>
          <a:xfrm>
            <a:off x="2894009" y="879843"/>
            <a:ext cx="600092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Rollover_1000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7F68E88-E59E-456C-83BF-63A995253000}"/>
              </a:ext>
            </a:extLst>
          </p:cNvPr>
          <p:cNvSpPr txBox="1"/>
          <p:nvPr/>
        </p:nvSpPr>
        <p:spPr>
          <a:xfrm>
            <a:off x="2894009" y="1888951"/>
            <a:ext cx="545589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Top_Bumper</a:t>
            </a:r>
            <a:endParaRPr lang="fr-FR" sz="700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D3A6943-C52A-455F-A21E-B160F0F266C9}"/>
              </a:ext>
            </a:extLst>
          </p:cNvPr>
          <p:cNvSpPr txBox="1"/>
          <p:nvPr/>
        </p:nvSpPr>
        <p:spPr>
          <a:xfrm>
            <a:off x="2265359" y="2965000"/>
            <a:ext cx="548796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Left_Bumper</a:t>
            </a:r>
            <a:endParaRPr lang="fr-FR" sz="700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849C52C-88EF-46E4-BE99-BFFB49360DE4}"/>
              </a:ext>
            </a:extLst>
          </p:cNvPr>
          <p:cNvSpPr txBox="1"/>
          <p:nvPr/>
        </p:nvSpPr>
        <p:spPr>
          <a:xfrm>
            <a:off x="3530278" y="2964999"/>
            <a:ext cx="595282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Right_Bumper</a:t>
            </a:r>
            <a:endParaRPr lang="fr-FR" sz="700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7E1D12D-6772-412C-940F-172619520094}"/>
              </a:ext>
            </a:extLst>
          </p:cNvPr>
          <p:cNvSpPr txBox="1"/>
          <p:nvPr/>
        </p:nvSpPr>
        <p:spPr>
          <a:xfrm>
            <a:off x="2984578" y="3471729"/>
            <a:ext cx="364450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SPECIAL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F8CA99A-3FB3-4ED7-AECA-D21078E6F6DB}"/>
              </a:ext>
            </a:extLst>
          </p:cNvPr>
          <p:cNvSpPr txBox="1"/>
          <p:nvPr/>
        </p:nvSpPr>
        <p:spPr>
          <a:xfrm>
            <a:off x="4615258" y="4561389"/>
            <a:ext cx="582458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SPECIAL_Lane</a:t>
            </a:r>
            <a:endParaRPr lang="fr-FR" sz="7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49A5F577-392C-4CD2-A4D9-5903B18A55CB}"/>
              </a:ext>
            </a:extLst>
          </p:cNvPr>
          <p:cNvSpPr txBox="1"/>
          <p:nvPr/>
        </p:nvSpPr>
        <p:spPr>
          <a:xfrm>
            <a:off x="1498678" y="3418389"/>
            <a:ext cx="425364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/>
              <a:t>Target_ A</a:t>
            </a:r>
            <a:endParaRPr lang="fr-FR" sz="700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3967714-382A-4667-A7D3-F9819FD03227}"/>
              </a:ext>
            </a:extLst>
          </p:cNvPr>
          <p:cNvSpPr txBox="1"/>
          <p:nvPr/>
        </p:nvSpPr>
        <p:spPr>
          <a:xfrm>
            <a:off x="1609168" y="3860349"/>
            <a:ext cx="420555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Target_ K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F8A7E86-2181-4117-8729-1352EFF57ED1}"/>
              </a:ext>
            </a:extLst>
          </p:cNvPr>
          <p:cNvSpPr txBox="1"/>
          <p:nvPr/>
        </p:nvSpPr>
        <p:spPr>
          <a:xfrm>
            <a:off x="1703345" y="4344219"/>
            <a:ext cx="434982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Target_ Q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A6308E5-1E24-426C-8FF6-8C35FE7B1310}"/>
              </a:ext>
            </a:extLst>
          </p:cNvPr>
          <p:cNvSpPr txBox="1"/>
          <p:nvPr/>
        </p:nvSpPr>
        <p:spPr>
          <a:xfrm>
            <a:off x="1790591" y="4862787"/>
            <a:ext cx="402922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Target_ J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E1671EE-DADC-4ABF-AB75-FEF7FB7F7C90}"/>
              </a:ext>
            </a:extLst>
          </p:cNvPr>
          <p:cNvSpPr txBox="1"/>
          <p:nvPr/>
        </p:nvSpPr>
        <p:spPr>
          <a:xfrm>
            <a:off x="1940984" y="5367083"/>
            <a:ext cx="442997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Target_10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41BECA4-961D-4409-AC0A-AA00976238A7}"/>
              </a:ext>
            </a:extLst>
          </p:cNvPr>
          <p:cNvSpPr txBox="1"/>
          <p:nvPr/>
        </p:nvSpPr>
        <p:spPr>
          <a:xfrm>
            <a:off x="2307037" y="3844841"/>
            <a:ext cx="688256" cy="180425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36000" rIns="36000" bIns="36000" rtlCol="0">
            <a:spAutoFit/>
          </a:bodyPr>
          <a:lstStyle/>
          <a:p>
            <a:r>
              <a:rPr lang="fr-FR" sz="700" dirty="0"/>
              <a:t>Rollover_1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E2499A2-2081-46FC-A918-2769BDD4869C}"/>
              </a:ext>
            </a:extLst>
          </p:cNvPr>
          <p:cNvSpPr txBox="1"/>
          <p:nvPr/>
        </p:nvSpPr>
        <p:spPr>
          <a:xfrm>
            <a:off x="2934084" y="4067668"/>
            <a:ext cx="465439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Rollover_2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2E0653A-AFC4-43FD-8D33-4DFC740EAE97}"/>
              </a:ext>
            </a:extLst>
          </p:cNvPr>
          <p:cNvSpPr txBox="1"/>
          <p:nvPr/>
        </p:nvSpPr>
        <p:spPr>
          <a:xfrm>
            <a:off x="3530278" y="3840971"/>
            <a:ext cx="465439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Rollover_3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87C26474-517D-47B2-A383-01D2F9EB41A2}"/>
              </a:ext>
            </a:extLst>
          </p:cNvPr>
          <p:cNvSpPr txBox="1"/>
          <p:nvPr/>
        </p:nvSpPr>
        <p:spPr>
          <a:xfrm>
            <a:off x="2347112" y="5038187"/>
            <a:ext cx="688256" cy="180425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36000" rIns="36000" bIns="36000" rtlCol="0">
            <a:spAutoFit/>
          </a:bodyPr>
          <a:lstStyle/>
          <a:p>
            <a:r>
              <a:rPr lang="fr-FR" sz="700" dirty="0"/>
              <a:t>Rollover_7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5C9620A-07A5-4F53-8B80-9F9CFFB302CF}"/>
              </a:ext>
            </a:extLst>
          </p:cNvPr>
          <p:cNvSpPr txBox="1"/>
          <p:nvPr/>
        </p:nvSpPr>
        <p:spPr>
          <a:xfrm>
            <a:off x="2974159" y="5261014"/>
            <a:ext cx="465439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Rollover_8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2B4D80E-D653-4469-A321-690CB5ADD052}"/>
              </a:ext>
            </a:extLst>
          </p:cNvPr>
          <p:cNvSpPr txBox="1"/>
          <p:nvPr/>
        </p:nvSpPr>
        <p:spPr>
          <a:xfrm>
            <a:off x="3570353" y="5034317"/>
            <a:ext cx="465439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Rollover_9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218A611-7169-4554-9A38-002BC5562D83}"/>
              </a:ext>
            </a:extLst>
          </p:cNvPr>
          <p:cNvSpPr txBox="1"/>
          <p:nvPr/>
        </p:nvSpPr>
        <p:spPr>
          <a:xfrm>
            <a:off x="2326273" y="4482895"/>
            <a:ext cx="688256" cy="180425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36000" rIns="36000" bIns="36000" rtlCol="0">
            <a:spAutoFit/>
          </a:bodyPr>
          <a:lstStyle/>
          <a:p>
            <a:r>
              <a:rPr lang="fr-FR" sz="700" dirty="0"/>
              <a:t>Rollover_4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2A0AF5D4-ACE7-4069-84AD-9591B8C618CC}"/>
              </a:ext>
            </a:extLst>
          </p:cNvPr>
          <p:cNvSpPr txBox="1"/>
          <p:nvPr/>
        </p:nvSpPr>
        <p:spPr>
          <a:xfrm>
            <a:off x="2953320" y="4705722"/>
            <a:ext cx="465439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Rollover_5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E793DAB-60E9-4511-8463-B85D74169397}"/>
              </a:ext>
            </a:extLst>
          </p:cNvPr>
          <p:cNvSpPr txBox="1"/>
          <p:nvPr/>
        </p:nvSpPr>
        <p:spPr>
          <a:xfrm>
            <a:off x="3549514" y="4479025"/>
            <a:ext cx="465439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Rollover_6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FF29BED5-405A-495C-B983-5C29715CD446}"/>
              </a:ext>
            </a:extLst>
          </p:cNvPr>
          <p:cNvSpPr txBox="1"/>
          <p:nvPr/>
        </p:nvSpPr>
        <p:spPr>
          <a:xfrm>
            <a:off x="2186823" y="5904564"/>
            <a:ext cx="603298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Double_Bonus</a:t>
            </a:r>
            <a:endParaRPr lang="fr-FR" sz="700" dirty="0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9FECD84-4375-4DDD-A495-E36C7F4C1899}"/>
              </a:ext>
            </a:extLst>
          </p:cNvPr>
          <p:cNvSpPr txBox="1"/>
          <p:nvPr/>
        </p:nvSpPr>
        <p:spPr>
          <a:xfrm>
            <a:off x="3658173" y="5902838"/>
            <a:ext cx="550398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Triple_Bonus</a:t>
            </a:r>
            <a:endParaRPr lang="fr-FR" sz="700" dirty="0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D59BB5F-9251-411A-A7C7-DBC6D35B5E99}"/>
              </a:ext>
            </a:extLst>
          </p:cNvPr>
          <p:cNvSpPr txBox="1"/>
          <p:nvPr/>
        </p:nvSpPr>
        <p:spPr>
          <a:xfrm>
            <a:off x="4545903" y="6440048"/>
            <a:ext cx="382083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EB_Lane</a:t>
            </a:r>
            <a:endParaRPr lang="fr-FR" sz="700" dirty="0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C46DCD50-469D-4058-AB86-41E765A3B537}"/>
              </a:ext>
            </a:extLst>
          </p:cNvPr>
          <p:cNvSpPr txBox="1"/>
          <p:nvPr/>
        </p:nvSpPr>
        <p:spPr>
          <a:xfrm>
            <a:off x="2113591" y="7097034"/>
            <a:ext cx="164075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EB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E163BB4A-F5CD-497B-942E-75AB3303E09C}"/>
              </a:ext>
            </a:extLst>
          </p:cNvPr>
          <p:cNvSpPr txBox="1"/>
          <p:nvPr/>
        </p:nvSpPr>
        <p:spPr>
          <a:xfrm>
            <a:off x="2095046" y="1760193"/>
            <a:ext cx="614518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Lane_Top_Left</a:t>
            </a:r>
            <a:endParaRPr lang="fr-FR" sz="700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326D6F97-EFF5-4A5A-BE48-61DBE50BE33A}"/>
              </a:ext>
            </a:extLst>
          </p:cNvPr>
          <p:cNvSpPr txBox="1"/>
          <p:nvPr/>
        </p:nvSpPr>
        <p:spPr>
          <a:xfrm>
            <a:off x="3570353" y="1730621"/>
            <a:ext cx="661006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Lane_Top_Right</a:t>
            </a:r>
            <a:endParaRPr lang="fr-FR" sz="7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9836AB7A-B97A-4AFC-B32A-6264AE74E9A1}"/>
              </a:ext>
            </a:extLst>
          </p:cNvPr>
          <p:cNvSpPr txBox="1"/>
          <p:nvPr/>
        </p:nvSpPr>
        <p:spPr>
          <a:xfrm>
            <a:off x="4938547" y="6174842"/>
            <a:ext cx="741156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Flipper_Top_Right</a:t>
            </a:r>
            <a:endParaRPr lang="fr-FR" sz="700" dirty="0"/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111AD54-1B31-4184-BF7D-F9FC7ED1D3AA}"/>
              </a:ext>
            </a:extLst>
          </p:cNvPr>
          <p:cNvSpPr txBox="1"/>
          <p:nvPr/>
        </p:nvSpPr>
        <p:spPr>
          <a:xfrm>
            <a:off x="4571698" y="1820833"/>
            <a:ext cx="750774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Lane_Top_Right_2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FE499A3D-4FD2-4854-8756-B205A60A7A21}"/>
              </a:ext>
            </a:extLst>
          </p:cNvPr>
          <p:cNvSpPr txBox="1"/>
          <p:nvPr/>
        </p:nvSpPr>
        <p:spPr>
          <a:xfrm>
            <a:off x="4364405" y="7426078"/>
            <a:ext cx="683448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Slinghshot_Right</a:t>
            </a:r>
            <a:endParaRPr lang="fr-FR" sz="700" dirty="0"/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69397ABA-4850-432E-BDE6-CF2514266D37}"/>
              </a:ext>
            </a:extLst>
          </p:cNvPr>
          <p:cNvSpPr txBox="1"/>
          <p:nvPr/>
        </p:nvSpPr>
        <p:spPr>
          <a:xfrm>
            <a:off x="1280558" y="7467239"/>
            <a:ext cx="636960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 err="1"/>
              <a:t>Slinghshot_Left</a:t>
            </a:r>
            <a:endParaRPr lang="fr-FR" sz="700" dirty="0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B1CA1AF5-9C7D-4419-9D84-A8A9113743C7}"/>
              </a:ext>
            </a:extLst>
          </p:cNvPr>
          <p:cNvSpPr txBox="1"/>
          <p:nvPr/>
        </p:nvSpPr>
        <p:spPr>
          <a:xfrm>
            <a:off x="1223879" y="5358994"/>
            <a:ext cx="303536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Left_1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913991A3-7761-4D5B-8CD8-2C171141F9B6}"/>
              </a:ext>
            </a:extLst>
          </p:cNvPr>
          <p:cNvSpPr txBox="1"/>
          <p:nvPr/>
        </p:nvSpPr>
        <p:spPr>
          <a:xfrm>
            <a:off x="1113607" y="4163794"/>
            <a:ext cx="303536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Left_2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DEA08B53-451A-4D8D-BEB7-5650F6A36422}"/>
              </a:ext>
            </a:extLst>
          </p:cNvPr>
          <p:cNvSpPr txBox="1"/>
          <p:nvPr/>
        </p:nvSpPr>
        <p:spPr>
          <a:xfrm>
            <a:off x="1000259" y="1849436"/>
            <a:ext cx="704286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Lane_Top_Left_2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6E769F69-2FBA-479E-A1B4-9B6A7653EA8B}"/>
              </a:ext>
            </a:extLst>
          </p:cNvPr>
          <p:cNvSpPr txBox="1"/>
          <p:nvPr/>
        </p:nvSpPr>
        <p:spPr>
          <a:xfrm>
            <a:off x="4571698" y="3696729"/>
            <a:ext cx="672226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SPECIAL_Lane_2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5810D9E1-06B9-414E-A140-4692ABFCD38C}"/>
              </a:ext>
            </a:extLst>
          </p:cNvPr>
          <p:cNvSpPr txBox="1"/>
          <p:nvPr/>
        </p:nvSpPr>
        <p:spPr>
          <a:xfrm>
            <a:off x="1157303" y="9280759"/>
            <a:ext cx="297124" cy="180425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36000" rIns="36000" bIns="36000" rtlCol="0">
            <a:spAutoFit/>
          </a:bodyPr>
          <a:lstStyle/>
          <a:p>
            <a:r>
              <a:rPr lang="fr-FR" sz="700" dirty="0"/>
              <a:t>Apron</a:t>
            </a:r>
          </a:p>
        </p:txBody>
      </p:sp>
    </p:spTree>
    <p:extLst>
      <p:ext uri="{BB962C8B-B14F-4D97-AF65-F5344CB8AC3E}">
        <p14:creationId xmlns:p14="http://schemas.microsoft.com/office/powerpoint/2010/main" val="88617426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115</Words>
  <Application>Microsoft Office PowerPoint</Application>
  <PresentationFormat>Format A4 (210 x 297 mm)</PresentationFormat>
  <Paragraphs>35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Benoit PETIT-DEMOULIERE</dc:creator>
  <cp:lastModifiedBy>Benoit PETIT-DEMOULIERE</cp:lastModifiedBy>
  <cp:revision>7</cp:revision>
  <dcterms:created xsi:type="dcterms:W3CDTF">2021-04-14T13:23:50Z</dcterms:created>
  <dcterms:modified xsi:type="dcterms:W3CDTF">2021-04-18T16:03:38Z</dcterms:modified>
</cp:coreProperties>
</file>

<file path=docProps/thumbnail.jpeg>
</file>